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FD1E-D7D5-4A0E-B07E-6061EDB36658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634-CB2B-45AE-9611-82A09F9F3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2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DFD1E-D7D5-4A0E-B07E-6061EDB36658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DF634-CB2B-45AE-9611-82A09F9F3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7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High-Sensitivity Troponin </a:t>
            </a:r>
            <a:br>
              <a:rPr lang="en-US" smtClean="0"/>
            </a:br>
            <a:r>
              <a:rPr lang="en-US" smtClean="0"/>
              <a:t>in Clinical Practice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61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Positive Predictive Value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Differential Diagnosis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4365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Sex-Based Differences in hs-cTn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42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When It Isn't Ischemic Heart Disease…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14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Mayo Clinic Use of hs-cTn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03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UCSD Use of hs-cTn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7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Massachusetts General Hospital</a:t>
            </a:r>
            <a:br>
              <a:rPr lang="en-US" smtClean="0"/>
            </a:br>
            <a:r>
              <a:rPr lang="en-US" sz="3200" i="1" smtClean="0"/>
              <a:t>ED Algorithm</a:t>
            </a:r>
            <a:endParaRPr lang="en-US" sz="3200" i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23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Redefining the Diagnosis Process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84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Time of Symptom Onset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72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Algorithm for Transition to hs-cTn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1153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29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Take-Home Tips for Implementation of hs-cTn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2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Gray Zone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42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Pros and Challenges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66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Abbreviations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0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Abbreviations (cont)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Implementation Stages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676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9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Are Troponin Assays Classified </a:t>
            </a:r>
            <a:br>
              <a:rPr lang="en-US" smtClean="0"/>
            </a:br>
            <a:r>
              <a:rPr lang="en-US" smtClean="0"/>
              <a:t>as High Sensitivity?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9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Understanding the Results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2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Universal Definition of MI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00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Myocardial Injury With/Without Ischemia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1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Always Evaluate the Clinical Picture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33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</Words>
  <Application>Microsoft Office PowerPoint</Application>
  <PresentationFormat>On-screen Show (4:3)</PresentationFormat>
  <Paragraphs>23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High-Sensitivity Troponin  in Clinical Practice</vt:lpstr>
      <vt:lpstr>PowerPoint Presentation</vt:lpstr>
      <vt:lpstr>Implementation Stages</vt:lpstr>
      <vt:lpstr>Step 1</vt:lpstr>
      <vt:lpstr>How Are Troponin Assays Classified  as High Sensitivity?</vt:lpstr>
      <vt:lpstr>Understanding the Results</vt:lpstr>
      <vt:lpstr>Universal Definition of MI</vt:lpstr>
      <vt:lpstr>Myocardial Injury With/Without Ischemia</vt:lpstr>
      <vt:lpstr>Always Evaluate the Clinical Picture</vt:lpstr>
      <vt:lpstr>Positive Predictive Value</vt:lpstr>
      <vt:lpstr>Differential Diagnosis</vt:lpstr>
      <vt:lpstr>Sex-Based Differences in hs-cTn</vt:lpstr>
      <vt:lpstr>When It Isn't Ischemic Heart Disease…</vt:lpstr>
      <vt:lpstr>Mayo Clinic Use of hs-cTn</vt:lpstr>
      <vt:lpstr>UCSD Use of hs-cTn</vt:lpstr>
      <vt:lpstr>Massachusetts General Hospital ED Algorithm</vt:lpstr>
      <vt:lpstr>Redefining the Diagnosis Process</vt:lpstr>
      <vt:lpstr>Time of Symptom Onset</vt:lpstr>
      <vt:lpstr>Algorithm for Transition to hs-cTn</vt:lpstr>
      <vt:lpstr>Take-Home Tips for Implementation of hs-cTn</vt:lpstr>
      <vt:lpstr>Gray Zone</vt:lpstr>
      <vt:lpstr>Pros and Challenges</vt:lpstr>
      <vt:lpstr>Abbreviations</vt:lpstr>
      <vt:lpstr>Abbreviations (cont)</vt:lpstr>
    </vt:vector>
  </TitlesOfParts>
  <Company>WebMD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High-Sensitivity Troponin  in Clinical Practice</dc:title>
  <dc:creator>Kallush, Aron</dc:creator>
  <cp:lastModifiedBy>Kallush, Aron</cp:lastModifiedBy>
  <cp:revision>1</cp:revision>
  <dcterms:created xsi:type="dcterms:W3CDTF">2019-03-26T18:35:45Z</dcterms:created>
  <dcterms:modified xsi:type="dcterms:W3CDTF">2019-03-26T18:35:45Z</dcterms:modified>
</cp:coreProperties>
</file>